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94C9-FF13-FA95-8276-76D75AC90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6A0F4-8A55-FC3C-B4F1-27F7680F6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7B1D5-3BBE-3C4B-87C2-04E0958D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9DA78-B244-4770-E535-854B9DF0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87659-F37C-E8D2-2921-0B488569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3F54-F876-5154-0D28-C68C72C4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B7566-77F8-237E-EBD0-274C232A9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E54E-34D0-9A29-7BEE-108921F6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B536A-FFC6-4D48-3CDF-FCD65BF5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7C22C-7FAE-7A93-10BE-E85F53CB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A666B-6226-3D27-73B2-5330B671C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E08E6-4057-28C2-9E6C-011F16763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73EDB-F5CF-DB8D-2CC8-625A8C2D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FB018-DA44-32C0-A62B-72B85FB3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B97E8-2C0B-D091-3F26-EFB69DED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556D-BB00-3B29-B6CB-6ADBD50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EA2E-A8A5-B970-8422-E8A4CBFE1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12C31-E814-71AE-F3EE-5EE60FEA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D0F24-02F2-EFFE-23ED-9C8B3CC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326B5-7F84-A860-2853-0D177FBE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8DB8-C7B7-DBC8-3DC5-53BB4056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47C71-AFC8-3701-9F89-7257DA59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A53C0-C20A-6D24-CC2D-AED7751A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D26E4-F131-B860-C516-B570B539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7E49-EDBC-0405-B249-5759B875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3774-B0CE-3A53-A426-453A886C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AD66-92A5-FF42-30CF-DBBEEF5F2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54147-131B-59FA-78EE-E325ECFF6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FB96C-C4E1-0A01-4A4E-40292749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21606-2BCB-33F3-0380-9A328F54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49511-D1C9-BEE9-B057-C86653BC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4521-820E-0BD1-A3F2-A08D652F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AE5A3-4708-DEF6-C8B7-93F56A541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3B751-4CB9-3A36-A9E8-06DC32A52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18A22-2414-46C6-49FE-1611BC8F9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52E0A-A23C-846E-CFA0-773B73FBF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53994-B661-885C-6D4A-EBE50FD4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07BC4-A5CE-D9B9-211C-45553404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A0F5F-5E5A-9975-8958-F3CF9F1C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6A17-EE5D-76FB-FB33-4880FF05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681CC-9E86-8460-7994-A4BE5871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CED7F-056C-5C9C-CF74-24A8D465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A8E5D-72A4-5460-ED32-5839C851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0A9DC-4040-5160-D479-A6222982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C05AC-0E92-FB38-34E6-8D2B4E7F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0EB03-78C2-BD61-126A-152B3DF7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A4D9-ED62-F08D-E590-CC3264A4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770E-68F5-2E2C-F691-320FEA6D4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09E40-0CDC-C77B-5143-16FAA8E03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EC129-CF08-2562-6A8E-FAC3C1A3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9A2A-26AD-31AA-87B1-732C60EA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C03E3-9F59-48B2-DB31-378B302B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CC4C-9FB7-DD6A-FF2B-A10334CC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2B6C1-D3FA-8451-4E24-5E9A65217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2F1A9-084F-BA4E-C00C-98721FD6B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D548-A550-3EBA-C667-91042B5C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42BB6-0DF0-EA0D-7ACF-FBC6743C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A5BDD-5C6B-31FE-D19D-C9CA206F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6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493F-1ECF-5AA3-285B-758A5374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AFA42-DB76-206D-74A3-99795EAAB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34C5-6262-1057-C998-74C2E717E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C7670-0BAB-41D5-93F7-268E244E533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42FA2-BA03-9B88-F9E3-8449A6306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E5FC0-E30F-2127-61DE-6EC2A4FDA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7A92-894B-4ABB-BA02-60B7AF4C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98D7-6017-E089-F821-52414D60A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AIT Lighting Spectra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56329-ED9D-23CF-F885-552985DE4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Chris Elvidge</a:t>
            </a:r>
          </a:p>
          <a:p>
            <a:r>
              <a:rPr lang="en-US" dirty="0"/>
              <a:t>AIT Nighttime Remote Sensing</a:t>
            </a:r>
          </a:p>
          <a:p>
            <a:r>
              <a:rPr lang="en-US" dirty="0"/>
              <a:t>Lecture 6 a</a:t>
            </a:r>
          </a:p>
          <a:p>
            <a:r>
              <a:rPr lang="en-US" dirty="0"/>
              <a:t>January 18, 2024</a:t>
            </a:r>
          </a:p>
        </p:txBody>
      </p:sp>
    </p:spTree>
    <p:extLst>
      <p:ext uri="{BB962C8B-B14F-4D97-AF65-F5344CB8AC3E}">
        <p14:creationId xmlns:p14="http://schemas.microsoft.com/office/powerpoint/2010/main" val="227809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AE6A-368C-58CE-0E95-93E986F6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514" y="365125"/>
            <a:ext cx="1778285" cy="24602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BA1A6-BCA3-E7F1-851E-F57C32A3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8" y="283192"/>
            <a:ext cx="8137727" cy="5901710"/>
          </a:xfrm>
          <a:prstGeom prst="rect">
            <a:avLst/>
          </a:prstGeom>
        </p:spPr>
      </p:pic>
      <p:pic>
        <p:nvPicPr>
          <p:cNvPr id="5" name="Picture 4" descr="A light pole with many lights&#10;&#10;Description automatically generated">
            <a:extLst>
              <a:ext uri="{FF2B5EF4-FFF2-40B4-BE49-F238E27FC236}">
                <a16:creationId xmlns:a16="http://schemas.microsoft.com/office/drawing/2014/main" id="{11816E87-79D6-7232-330A-729311845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-1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8D36-62D8-6C4C-A8A0-8F1D76CC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321" y="2245296"/>
            <a:ext cx="262316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Hwy. 1 </a:t>
            </a:r>
            <a:br>
              <a:rPr lang="en-US" dirty="0"/>
            </a:br>
            <a:r>
              <a:rPr lang="en-US" dirty="0"/>
              <a:t>AIT Sign Floodlight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775CB-7CB0-9C5D-C988-77F475EE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7" y="0"/>
            <a:ext cx="9293414" cy="67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6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6450A-CFFF-EBFE-AAA3-0560A6A7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6493" cy="6756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489F4-EF62-6959-FC60-E18A4815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553" y="1813782"/>
            <a:ext cx="3158447" cy="1325563"/>
          </a:xfrm>
        </p:spPr>
        <p:txBody>
          <a:bodyPr>
            <a:noAutofit/>
          </a:bodyPr>
          <a:lstStyle/>
          <a:p>
            <a:r>
              <a:rPr lang="en-US" sz="3600" dirty="0"/>
              <a:t>Hwy. 1 Thammasat Sign Floodlight</a:t>
            </a:r>
          </a:p>
        </p:txBody>
      </p:sp>
    </p:spTree>
    <p:extLst>
      <p:ext uri="{BB962C8B-B14F-4D97-AF65-F5344CB8AC3E}">
        <p14:creationId xmlns:p14="http://schemas.microsoft.com/office/powerpoint/2010/main" val="341309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34C4-34F4-C214-9380-7BC8AF4E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500" y="601431"/>
            <a:ext cx="2795427" cy="3487684"/>
          </a:xfrm>
        </p:spPr>
        <p:txBody>
          <a:bodyPr>
            <a:normAutofit/>
          </a:bodyPr>
          <a:lstStyle/>
          <a:p>
            <a:r>
              <a:rPr lang="en-US" sz="3600" dirty="0"/>
              <a:t>AIT ST-11 304 Fluorescent Tube 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03D7F-5F45-E1F8-2BDF-937182FD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79"/>
            <a:ext cx="8675360" cy="6291617"/>
          </a:xfrm>
          <a:prstGeom prst="rect">
            <a:avLst/>
          </a:prstGeom>
        </p:spPr>
      </p:pic>
      <p:pic>
        <p:nvPicPr>
          <p:cNvPr id="5" name="Picture 4" descr="A light on the ceiling&#10;&#10;Description automatically generated">
            <a:extLst>
              <a:ext uri="{FF2B5EF4-FFF2-40B4-BE49-F238E27FC236}">
                <a16:creationId xmlns:a16="http://schemas.microsoft.com/office/drawing/2014/main" id="{C69F9362-D5CB-6EE3-9B79-58570409F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82" y="924871"/>
            <a:ext cx="5050318" cy="28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0AB5-F389-74D3-17F4-2C2995B8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016" y="365125"/>
            <a:ext cx="2096784" cy="4987711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9EB2E-234C-EFFA-138A-634E69F4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5" y="108530"/>
            <a:ext cx="8675360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35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AIT Lighting Spectra</vt:lpstr>
      <vt:lpstr>PowerPoint Presentation</vt:lpstr>
      <vt:lpstr>Hwy. 1  AIT Sign Floodlight</vt:lpstr>
      <vt:lpstr>Hwy. 1 Thammasat Sign Floodlight</vt:lpstr>
      <vt:lpstr>AIT ST-11 304 Fluorescent Tube Lights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AIT Lighting Spectra</dc:title>
  <dc:creator>Chris Elvidge</dc:creator>
  <cp:lastModifiedBy>Chris Elvidge</cp:lastModifiedBy>
  <cp:revision>3</cp:revision>
  <dcterms:created xsi:type="dcterms:W3CDTF">2024-01-18T01:04:18Z</dcterms:created>
  <dcterms:modified xsi:type="dcterms:W3CDTF">2024-01-18T03:02:16Z</dcterms:modified>
</cp:coreProperties>
</file>