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62" d="100"/>
          <a:sy n="62" d="100"/>
        </p:scale>
        <p:origin x="3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20D84-AFBD-4E00-7437-45DC78B4B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95AA1C-684F-C02D-2F0F-CA06A3E73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E3254-F191-AAD3-5830-34154BDF1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2F1EE-4DA6-2CD5-A83A-04DE8EFD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5C147-35C9-1EC0-74B4-4388E99F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77BB9-8EEB-ABE6-1BE6-C91CE819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F8FE9C-6FB5-61B3-CBBB-06A8015A5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900D0-54F4-C5AD-B471-9E043A9E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895F7-9709-2973-1ACA-8ACF2695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0C312-37C4-93D3-3D11-E031A01E3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7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E63C0-8371-8D8E-2DF5-E7B28EFC8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196D4-C5BE-4427-7F7E-E1D1EAE27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37FCE-C2BC-9523-6510-12F3AE1E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289E6-6DD4-0C46-4134-AD676069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1E9A2-306F-1CE0-9537-088193D0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3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28034-B76E-C99D-B757-5951F288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D9DB5-B28B-B0DF-89DC-E03C9BFA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76AFB-8802-B083-1884-B61954E5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BA5DD-4D72-0793-752B-C7D38802E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0F7DD-D6A3-6E80-5601-188103B2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5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E1A7-91EA-DAB6-689E-25DE5153B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4B492-772B-0D79-8C8D-E9A322EA9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5678D-6FCE-4C25-00D0-B7EEEA65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32A29-1242-D509-1EA2-229582A0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8E14-FF95-263F-8DDF-7BA51671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2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1F94-39D0-FCC4-2CD5-346DF3297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A664B-9B96-BBEB-72FE-3CD323E3D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5B3DE-422D-F9D0-15E9-CC661C678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24B2E-3D7F-1D4B-B11F-C8AEB866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6650B-3946-0C1E-D0B7-94D47EEF9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BB49F-73B0-74C3-C236-062C0FDA8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5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616-24F5-54F0-FE83-8690828E0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65A03D-25D8-2BA7-C1BC-D32B51D5D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B3D9C-FD31-4F7E-F27A-16956AA31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FC8A2F-1C38-344C-5CCE-F23B40DAC7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D319BE-E0AA-2903-1F85-FC70071DF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662692-A901-BA60-ABB5-FBFD97A57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7003EC-3B7A-EC65-EC10-09DD5A93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EA6840-5BAA-7D87-1BE1-235EA9A64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9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82F98-96C8-688C-BD0C-49CBED30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95059-5601-DD81-B61E-EE449825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3846A-F68F-7C6C-9573-8A10C7EA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0B70A8-0AD0-C064-FD24-480CD1206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688FB-EFD7-D2F8-7265-E8F3DA121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AD8FCC-217E-F837-62FC-9EDCC498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AE149-C35D-FBFC-947E-0785C72D4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1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95CB-D130-72A3-B804-197F5D0F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0DAA3-7FEC-D558-B29E-A8C328CC2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996B7-703A-6F3E-CF02-EDD0E08CA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AD987-3142-81C7-8FDE-D669DE12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C6BAB-09E6-75C6-0AF9-79CFACD7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60AC7A-33AF-46E2-D53C-6038290E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6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A4610-E968-EB41-92FB-518ABE117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B22C13-9683-5F14-B545-CA2A9417E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3E57A-8260-69DF-BB3A-2E90B23E1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3A482-0EA0-4987-13B8-0ED3E1EF3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4BBBB-5F1D-A280-5A77-AEECC10C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08001-0F8B-D1A5-4848-AC925A6CA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2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085A2D-692F-3958-4F00-9D574195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9AD7E-8270-B2D7-C955-80A679CF5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BF22F-4A2F-59E5-81EB-A79AB092D5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1C87A-9D2C-4BD5-8E50-7A12E58AECC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54263-3D46-07DB-DC9E-0829DCCBE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AEA48-9D51-3FDE-0A99-A4AEC4994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A848E-E6DA-4E5A-A780-4760E8B4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E5EFB-94B7-22D9-5099-86BF76C63A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Sony and USB-4000 collections on Hwy.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30307D-7202-5126-9B42-1F01BA57BC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Chris Elvidge</a:t>
            </a:r>
          </a:p>
          <a:p>
            <a:r>
              <a:rPr lang="en-US" dirty="0"/>
              <a:t>AIT Nighttime Remote Sensing</a:t>
            </a:r>
          </a:p>
          <a:p>
            <a:r>
              <a:rPr lang="en-US" dirty="0"/>
              <a:t>Lecture 4 B</a:t>
            </a:r>
          </a:p>
          <a:p>
            <a:r>
              <a:rPr lang="en-US"/>
              <a:t>January 16, 2024</a:t>
            </a:r>
          </a:p>
        </p:txBody>
      </p:sp>
    </p:spTree>
    <p:extLst>
      <p:ext uri="{BB962C8B-B14F-4D97-AF65-F5344CB8AC3E}">
        <p14:creationId xmlns:p14="http://schemas.microsoft.com/office/powerpoint/2010/main" val="3259850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Review of Sony and USB-4000 collections on Hwy.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Sony and USB-4000 collections on Hwy. 1</dc:title>
  <dc:creator>Chris Elvidge</dc:creator>
  <cp:lastModifiedBy>Chris Elvidge</cp:lastModifiedBy>
  <cp:revision>1</cp:revision>
  <dcterms:created xsi:type="dcterms:W3CDTF">2024-01-15T10:04:19Z</dcterms:created>
  <dcterms:modified xsi:type="dcterms:W3CDTF">2024-01-15T10:05:17Z</dcterms:modified>
</cp:coreProperties>
</file>