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5063-7BB5-3724-7F01-22561594C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F0DF8-3917-B45A-CA64-C678370E6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7B208-EB3E-43EA-3743-23D788B0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438C-405D-4FA7-7161-03661BBB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BBA75-2424-3E12-B058-4443539D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0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7337-D25F-4E37-7D30-141C5609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44E83-1F89-3716-E25B-A454B6EAA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A41C6-B97F-946F-D851-A239A63C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E1F51-74C2-B3ED-E9AB-AF3AAEC1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4EC29-D45A-9729-402F-CE442711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9E1EFE-B9F3-BF5C-FABF-705DD9667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37038-F5F2-7011-8876-33897037E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36314-CE24-7681-302C-D4FF1EC9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1983-4BB4-3DE0-EC85-5CB866B0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FCCCD-525F-38AD-597E-7405913A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9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DF11-DACD-DEC4-3F31-5B8E5DE8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1919-D96A-9D01-BB8A-FF90D8B83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44013-C3F1-B5EA-936E-56EC447A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15E69-4E95-DEC1-B362-19A31530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914CF-E20A-2359-B843-979B1BD0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5FAF-BC77-526A-B780-D87A77AC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5D808-EC51-3BFC-11B4-B3352DE3E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73369-0C63-93E4-ADC6-36462BCF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A3298-1118-74CC-A2DA-E75681B3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E1ECD-FACC-B2D7-B9C2-C29814B3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9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4BDC-6797-4131-6302-2C90CF56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6EB5-6146-59EF-4E96-B116A18A8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49483-81D2-4B4D-7BFB-0C1CF1B8A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58A2D-D822-8F75-ED77-CE039822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4D462-4288-79B1-2FF9-0C3EE383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9EE4F-50D8-C573-D672-802AF7F9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9CA3-77BB-0763-16F9-ADC4F69D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26BB7-1448-04CA-D8F4-FA85363F4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B240F-9B68-1A93-F01E-617F83FFA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99E09-568F-2053-5C7B-1900E404A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66BF0-8DD7-3231-94C0-09F62D285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26BEC-5312-78F8-4AC2-47433FC2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92BC8-B643-1C6B-BE44-B07E6750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DC7601-AAED-5297-946A-7EAD523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1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3C65-F829-8BE7-27D2-7E1FAE4B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6BB0F-A50F-35ED-DD3F-3A6E614E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F8089-4338-17DD-3638-FAE1AACF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6A8F2-B03F-24B4-71F3-15499DC1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32AD6-D7C9-6EAC-8073-DEF57EE3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4F718-B143-3F8E-0795-49B26B0C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7A64E-D51F-C5EF-37C7-875C3974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B6AE-56B4-70D4-B279-77C84DDF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1024C-CC23-624F-FCD5-067D8E94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B8664-4624-6ED0-8CE8-75D003B52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4882A-3D2F-0A9D-DEAB-05A3AB3C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0CF4E-C37C-E3F1-CF99-353A2AD2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BEAF5-06C3-E40A-61D1-8FF1AB42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3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8344-DC3C-9683-D299-8E03864F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989B7-FE50-0D7B-F6D2-7D98D3942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38260-499C-05A1-7423-0966A6A22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AA819-3603-91C4-F1BD-BC842E72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D322D-4440-B4E0-9BEA-D8E30826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4BA25-B14B-3C66-055E-7E3E7DFA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01811-7A75-8D55-333C-4A5371F5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A1561-7E64-02BD-52D4-3DC23D1D1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C98D-67B8-2F49-F62F-B33F6D1DD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7559-A527-48B7-8E66-3BCC0736544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000BE-1639-ABEA-BBBF-89AC7C7E6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40375-12F4-FB74-7BBB-2D70274DE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5454-66D7-47EC-8717-55DF0D9F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3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006F-B03B-EF22-9A59-37B10DE60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763"/>
            <a:ext cx="9144000" cy="2387600"/>
          </a:xfrm>
        </p:spPr>
        <p:txBody>
          <a:bodyPr/>
          <a:lstStyle/>
          <a:p>
            <a:r>
              <a:rPr lang="en-US" dirty="0"/>
              <a:t>VNF Super-Resolution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871C6-83E3-4B49-6D93-4E6BB79D4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908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Chris Elvidge</a:t>
            </a:r>
          </a:p>
          <a:p>
            <a:r>
              <a:rPr lang="en-US" dirty="0"/>
              <a:t>AIT Nighttime Remote Sensing</a:t>
            </a:r>
          </a:p>
          <a:p>
            <a:r>
              <a:rPr lang="en-US" dirty="0"/>
              <a:t>Lecture 6</a:t>
            </a:r>
          </a:p>
          <a:p>
            <a:r>
              <a:rPr lang="en-US" dirty="0"/>
              <a:t>January 18, 2024</a:t>
            </a:r>
          </a:p>
        </p:txBody>
      </p:sp>
    </p:spTree>
    <p:extLst>
      <p:ext uri="{BB962C8B-B14F-4D97-AF65-F5344CB8AC3E}">
        <p14:creationId xmlns:p14="http://schemas.microsoft.com/office/powerpoint/2010/main" val="372665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5B7D92-6604-E334-E706-668355390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513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25F621-1202-91C2-3B8E-C62B5684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902" y="303480"/>
            <a:ext cx="2732927" cy="449455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Leakage across the bubble vector boundary?</a:t>
            </a:r>
          </a:p>
        </p:txBody>
      </p:sp>
    </p:spTree>
    <p:extLst>
      <p:ext uri="{BB962C8B-B14F-4D97-AF65-F5344CB8AC3E}">
        <p14:creationId xmlns:p14="http://schemas.microsoft.com/office/powerpoint/2010/main" val="288535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BACC-59DC-BA8E-7BA8-ACFADDA0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case of </a:t>
            </a:r>
            <a:r>
              <a:rPr lang="en-US" dirty="0" err="1"/>
              <a:t>oversplitting</a:t>
            </a:r>
            <a:r>
              <a:rPr lang="en-US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A0560-536F-26E0-1A83-144C996F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7" y="1690688"/>
            <a:ext cx="85058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DF14-903F-33A5-4331-34DC9780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764" y="1977971"/>
            <a:ext cx="3884488" cy="2902057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of VNF detections from 15 arc second grid 2012-2022</a:t>
            </a:r>
            <a:br>
              <a:rPr lang="en-US" dirty="0"/>
            </a:br>
            <a:r>
              <a:rPr lang="en-US" dirty="0"/>
              <a:t>in an oil production area in Iran. Each IR emitter is enclosed in a green “bubble” vector.</a:t>
            </a: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EE252DBC-2675-B3A3-C292-A056B44B2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" y="95250"/>
            <a:ext cx="7239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6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48E4-3B53-110C-F53C-3AC63DAA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38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The individual emitters are defined from the data clouds composed of the latitude-longitude pixel canters in UTM projection. Cluster may be single emitters or split apart from conjoined clusters.</a:t>
            </a:r>
          </a:p>
        </p:txBody>
      </p:sp>
      <p:pic>
        <p:nvPicPr>
          <p:cNvPr id="4" name="Picture 3" descr="A collage of images of a blue and a white background&#10;&#10;Description automatically generated">
            <a:extLst>
              <a:ext uri="{FF2B5EF4-FFF2-40B4-BE49-F238E27FC236}">
                <a16:creationId xmlns:a16="http://schemas.microsoft.com/office/drawing/2014/main" id="{E89CAA66-A715-83C3-9EEE-74B5945A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6205"/>
            <a:ext cx="9768807" cy="50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3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24F1-A87B-680C-74BB-C2FE2936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Flawed super-resolution image of an IR emitter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3A4F5-C463-1D14-9E2B-7AD0BB3E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888785"/>
            <a:ext cx="84677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5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BC37-0B78-2394-3B73-463C1262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Super-resolution images of sites 11281 and 11291.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9EE769-7F9D-3D4F-F1B7-4985644D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2159000"/>
            <a:ext cx="85058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8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E731-B630-CAF9-85D1-430297C6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0" y="2460625"/>
            <a:ext cx="31369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From the 15 arc second N-detect grid with bubble vectors overlain.</a:t>
            </a:r>
          </a:p>
        </p:txBody>
      </p:sp>
      <p:pic>
        <p:nvPicPr>
          <p:cNvPr id="4" name="Picture 3" descr="A black and white background with green lines&#10;&#10;Description automatically generated">
            <a:extLst>
              <a:ext uri="{FF2B5EF4-FFF2-40B4-BE49-F238E27FC236}">
                <a16:creationId xmlns:a16="http://schemas.microsoft.com/office/drawing/2014/main" id="{F6533C29-B5C2-2730-0B4E-E5966F1A4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DC44-E130-CAE5-2EF8-C3033AE5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6202" y="1521399"/>
            <a:ext cx="1888256" cy="3203575"/>
          </a:xfrm>
        </p:spPr>
        <p:txBody>
          <a:bodyPr>
            <a:noAutofit/>
          </a:bodyPr>
          <a:lstStyle/>
          <a:p>
            <a:r>
              <a:rPr lang="en-US" sz="2800" dirty="0"/>
              <a:t>Sites 11281 and 11291</a:t>
            </a:r>
            <a:br>
              <a:rPr lang="en-US" sz="2800" dirty="0"/>
            </a:br>
            <a:r>
              <a:rPr lang="en-US" sz="2800" dirty="0"/>
              <a:t>from google earth.</a:t>
            </a:r>
            <a:br>
              <a:rPr lang="en-US" sz="2800" dirty="0"/>
            </a:br>
            <a:r>
              <a:rPr lang="en-US" sz="2800" dirty="0"/>
              <a:t>Five flare stacks.</a:t>
            </a:r>
            <a:br>
              <a:rPr lang="en-US" sz="2800" dirty="0"/>
            </a:br>
            <a:r>
              <a:rPr lang="en-US" sz="2800" dirty="0"/>
              <a:t>Two VNF detections from 20231128.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26D33900-7CCB-C561-94A0-C68BE464F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493" cy="675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EF877-F672-4636-87D1-697485C18E2D}"/>
              </a:ext>
            </a:extLst>
          </p:cNvPr>
          <p:cNvSpPr txBox="1"/>
          <p:nvPr/>
        </p:nvSpPr>
        <p:spPr>
          <a:xfrm>
            <a:off x="4301590" y="6442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95CFF-5412-B5D8-C213-F6FFD366F5A6}"/>
              </a:ext>
            </a:extLst>
          </p:cNvPr>
          <p:cNvSpPr txBox="1"/>
          <p:nvPr/>
        </p:nvSpPr>
        <p:spPr>
          <a:xfrm>
            <a:off x="2011665" y="33782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8A092-8928-B35A-2095-9F606E8DD6AF}"/>
              </a:ext>
            </a:extLst>
          </p:cNvPr>
          <p:cNvSpPr txBox="1"/>
          <p:nvPr/>
        </p:nvSpPr>
        <p:spPr>
          <a:xfrm>
            <a:off x="1126556" y="299359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C1A5B-B491-03E2-F606-2FC41C7F8875}"/>
              </a:ext>
            </a:extLst>
          </p:cNvPr>
          <p:cNvSpPr txBox="1"/>
          <p:nvPr/>
        </p:nvSpPr>
        <p:spPr>
          <a:xfrm>
            <a:off x="2011665" y="25384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1E8DF5-8FE2-1164-0285-388293633583}"/>
              </a:ext>
            </a:extLst>
          </p:cNvPr>
          <p:cNvSpPr txBox="1"/>
          <p:nvPr/>
        </p:nvSpPr>
        <p:spPr>
          <a:xfrm>
            <a:off x="1027559" y="20963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06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4E649-3204-BC6D-86E4-A2EBA39B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953" y="0"/>
            <a:ext cx="9328789" cy="676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E130C2-68B2-A54B-D280-E8F4A42D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0" y="365125"/>
            <a:ext cx="3352800" cy="3457575"/>
          </a:xfrm>
        </p:spPr>
        <p:txBody>
          <a:bodyPr>
            <a:normAutofit/>
          </a:bodyPr>
          <a:lstStyle/>
          <a:p>
            <a:r>
              <a:rPr lang="en-US" sz="4000" dirty="0"/>
              <a:t>Pixel center locations scattergram.</a:t>
            </a:r>
            <a:br>
              <a:rPr lang="en-US" sz="4000" dirty="0"/>
            </a:br>
            <a:r>
              <a:rPr lang="en-US" sz="4000" dirty="0"/>
              <a:t>Is this a case of </a:t>
            </a:r>
            <a:r>
              <a:rPr lang="en-US" sz="4000" dirty="0" err="1"/>
              <a:t>oversplitting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499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B80F9-6723-A1BD-3333-7910DCEB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77" y="0"/>
            <a:ext cx="9345112" cy="6780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25F621-1202-91C2-3B8E-C62B5684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902" y="365125"/>
            <a:ext cx="2732927" cy="449455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Leakage across the bubble vector boundary?</a:t>
            </a:r>
          </a:p>
        </p:txBody>
      </p:sp>
    </p:spTree>
    <p:extLst>
      <p:ext uri="{BB962C8B-B14F-4D97-AF65-F5344CB8AC3E}">
        <p14:creationId xmlns:p14="http://schemas.microsoft.com/office/powerpoint/2010/main" val="1385563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164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VNF Super-Resolution</vt:lpstr>
      <vt:lpstr>Number of VNF detections from 15 arc second grid 2012-2022 in an oil production area in Iran. Each IR emitter is enclosed in a green “bubble” vector.</vt:lpstr>
      <vt:lpstr>The individual emitters are defined from the data clouds composed of the latitude-longitude pixel canters in UTM projection. Cluster may be single emitters or split apart from conjoined clusters.</vt:lpstr>
      <vt:lpstr>Flawed super-resolution image of an IR emitter</vt:lpstr>
      <vt:lpstr>Super-resolution images of sites 11281 and 11291. </vt:lpstr>
      <vt:lpstr>From the 15 arc second N-detect grid with bubble vectors overlain.</vt:lpstr>
      <vt:lpstr>Sites 11281 and 11291 from google earth. Five flare stacks. Two VNF detections from 20231128.</vt:lpstr>
      <vt:lpstr>Pixel center locations scattergram. Is this a case of oversplitting?</vt:lpstr>
      <vt:lpstr>Leakage across the bubble vector boundary?</vt:lpstr>
      <vt:lpstr>Leakage across the bubble vector boundary?</vt:lpstr>
      <vt:lpstr>Is this a case of oversplitting?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Superesolution</dc:title>
  <dc:creator>Chris Elvidge</dc:creator>
  <cp:lastModifiedBy>Chris Elvidge</cp:lastModifiedBy>
  <cp:revision>7</cp:revision>
  <dcterms:created xsi:type="dcterms:W3CDTF">2024-01-17T03:03:56Z</dcterms:created>
  <dcterms:modified xsi:type="dcterms:W3CDTF">2024-01-18T02:08:29Z</dcterms:modified>
</cp:coreProperties>
</file>