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7" r:id="rId4"/>
    <p:sldId id="259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10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292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13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52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28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9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4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9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0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35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7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16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5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4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6DAE4B3-6387-4464-AFA7-C0F6A0B7115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70031-841D-460F-B7B0-EB30999A9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2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95118-E33C-F092-D586-047C19AC4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Visualizing changes of lights in Ukraine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5D7DB-DA30-9A24-ED83-8468DA516E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M. Zhizhin, Payne Institute, CSM</a:t>
            </a:r>
          </a:p>
        </p:txBody>
      </p:sp>
    </p:spTree>
    <p:extLst>
      <p:ext uri="{BB962C8B-B14F-4D97-AF65-F5344CB8AC3E}">
        <p14:creationId xmlns:p14="http://schemas.microsoft.com/office/powerpoint/2010/main" val="810460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9CF22-76C1-1268-9EAD-E8FCD00F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center lights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349B64-4CB8-BBA1-9C1A-0F8AA1C58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65" y="1360562"/>
            <a:ext cx="7157922" cy="5091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80DD08-74B1-FE8A-5272-8E7EAF36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928" y="1482178"/>
            <a:ext cx="4418544" cy="1325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A23301-513D-3440-37BD-759CDC8BE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928" y="3004585"/>
            <a:ext cx="4418545" cy="1325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43A3E7-07B6-8989-A094-D30C0C5DE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928" y="4526992"/>
            <a:ext cx="441854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0D21C-83C2-F849-52B3-B544269B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6829"/>
            <a:ext cx="10515600" cy="1325563"/>
          </a:xfrm>
        </p:spPr>
        <p:txBody>
          <a:bodyPr/>
          <a:lstStyle/>
          <a:p>
            <a:r>
              <a:rPr lang="en-US" sz="4000" dirty="0"/>
              <a:t>Timelapse of radiance steps in city centers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C9F3DA-660C-1AD1-9614-A9EC81C2D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336" y="1412392"/>
            <a:ext cx="9334802" cy="5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99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854B-6615-1F2E-3D91-968E9030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930" y="0"/>
            <a:ext cx="10515600" cy="1325563"/>
          </a:xfrm>
        </p:spPr>
        <p:txBody>
          <a:bodyPr/>
          <a:lstStyle/>
          <a:p>
            <a:r>
              <a:rPr lang="en-US" dirty="0"/>
              <a:t>Accumulated steps in city centers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D6AB6-9341-DBF0-B81F-11D922BC2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85" y="1297112"/>
            <a:ext cx="9441559" cy="544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5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all lit pixels in Ukraine</a:t>
            </a:r>
            <a:endParaRPr lang="en-US" dirty="0"/>
          </a:p>
        </p:txBody>
      </p:sp>
      <p:pic>
        <p:nvPicPr>
          <p:cNvPr id="5" name="Ukraine_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73" y="1288587"/>
            <a:ext cx="120650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Animated map</a:t>
            </a:r>
            <a:endParaRPr lang="en-US" dirty="0"/>
          </a:p>
        </p:txBody>
      </p:sp>
      <p:pic>
        <p:nvPicPr>
          <p:cNvPr id="5" name="Ukraine_change_m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51" y="1267466"/>
            <a:ext cx="120650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9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map with street and satellite maps, changes movie and profiles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787" y="1896154"/>
            <a:ext cx="8474900" cy="48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71</TotalTime>
  <Words>50</Words>
  <Application>Microsoft Office PowerPoint</Application>
  <PresentationFormat>Widescreen</PresentationFormat>
  <Paragraphs>8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</vt:lpstr>
      <vt:lpstr>Visualizing changes of lights in Ukraine</vt:lpstr>
      <vt:lpstr>City center lights</vt:lpstr>
      <vt:lpstr>Timelapse of radiance steps in city centers</vt:lpstr>
      <vt:lpstr>Accumulated steps in city centers</vt:lpstr>
      <vt:lpstr>Changes in all lit pixels in Ukraine</vt:lpstr>
      <vt:lpstr>Animated map</vt:lpstr>
      <vt:lpstr>Web map with street and satellite maps, changes movie and profiles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Visualizing changes of lights in Ukraine</dc:title>
  <dc:creator>Mikhail Zhizhin</dc:creator>
  <cp:lastModifiedBy>jjn</cp:lastModifiedBy>
  <cp:revision>4</cp:revision>
  <dcterms:created xsi:type="dcterms:W3CDTF">2024-03-05T05:13:55Z</dcterms:created>
  <dcterms:modified xsi:type="dcterms:W3CDTF">2024-03-05T06:28:04Z</dcterms:modified>
</cp:coreProperties>
</file>